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8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7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0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F6F-10A2-46AF-8A2B-EA395CDC308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8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Январь – 2023г.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6" y="4833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169081" y="-157573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Ремонт напольной плитки в лифтовом холле </a:t>
            </a:r>
            <a:br>
              <a:rPr lang="ru-RU" dirty="0"/>
            </a:br>
            <a:r>
              <a:rPr lang="ru-RU" dirty="0"/>
              <a:t> 1 корпус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87" y="1825625"/>
            <a:ext cx="3252625" cy="4351338"/>
          </a:xfrm>
        </p:spPr>
      </p:pic>
    </p:spTree>
    <p:extLst>
      <p:ext uri="{BB962C8B-B14F-4D97-AF65-F5344CB8AC3E}">
        <p14:creationId xmlns:p14="http://schemas.microsoft.com/office/powerpoint/2010/main" val="43678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Перемотка пожарных рукавов </a:t>
            </a:r>
            <a:br>
              <a:rPr lang="ru-RU" dirty="0"/>
            </a:br>
            <a:r>
              <a:rPr lang="ru-RU" dirty="0"/>
              <a:t>на 1 и 2 корпусах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8194"/>
            <a:ext cx="5492931" cy="41196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2665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Замена датчика на </a:t>
            </a:r>
            <a:r>
              <a:rPr lang="ru-RU" dirty="0" err="1"/>
              <a:t>роллетных</a:t>
            </a:r>
            <a:r>
              <a:rPr lang="ru-RU" dirty="0"/>
              <a:t> воротах, поврежденного автомобилем </a:t>
            </a:r>
            <a:br>
              <a:rPr lang="ru-RU" dirty="0"/>
            </a:br>
            <a:r>
              <a:rPr lang="ru-RU" dirty="0"/>
              <a:t> 1 корпус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1378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Ремонт стрелы шлагбаума </a:t>
            </a:r>
            <a:br>
              <a:rPr lang="ru-RU" dirty="0"/>
            </a:br>
            <a:r>
              <a:rPr lang="ru-RU" dirty="0"/>
              <a:t>1 корпус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68462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Уборка и вывоз снега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2242"/>
            <a:ext cx="5181600" cy="38781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976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657" y="5875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 уважение и заботой о вас, </a:t>
            </a:r>
          </a:p>
          <a:p>
            <a:pPr algn="ctr"/>
            <a:r>
              <a:rPr lang="ru-RU" b="1" dirty="0"/>
              <a:t>ТСН «</a:t>
            </a:r>
            <a:r>
              <a:rPr lang="ru-RU" b="1" dirty="0" err="1"/>
              <a:t>Роял</a:t>
            </a:r>
            <a:r>
              <a:rPr lang="ru-RU" b="1" dirty="0"/>
              <a:t> Парк» и ООО «УК» Сервис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231256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65</Words>
  <Application>Microsoft Macintosh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ФОТО-ОТЧЕТ</vt:lpstr>
      <vt:lpstr>Ремонт напольной плитки в лифтовом холле   1 корпус</vt:lpstr>
      <vt:lpstr>Перемотка пожарных рукавов  на 1 и 2 корпусах</vt:lpstr>
      <vt:lpstr>Замена датчика на роллетных воротах, поврежденного автомобилем   1 корпус</vt:lpstr>
      <vt:lpstr>Ремонт стрелы шлагбаума  1 корпус</vt:lpstr>
      <vt:lpstr>Уборка и вывоз снега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Андрей Васильев</cp:lastModifiedBy>
  <cp:revision>10</cp:revision>
  <dcterms:created xsi:type="dcterms:W3CDTF">2023-01-10T07:35:19Z</dcterms:created>
  <dcterms:modified xsi:type="dcterms:W3CDTF">2023-03-06T09:00:32Z</dcterms:modified>
</cp:coreProperties>
</file>